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413" r:id="rId2"/>
    <p:sldId id="426" r:id="rId3"/>
    <p:sldId id="327" r:id="rId4"/>
    <p:sldId id="425" r:id="rId5"/>
    <p:sldId id="424" r:id="rId6"/>
    <p:sldId id="423" r:id="rId7"/>
    <p:sldId id="422" r:id="rId8"/>
    <p:sldId id="420" r:id="rId9"/>
    <p:sldId id="419" r:id="rId10"/>
    <p:sldId id="418" r:id="rId11"/>
    <p:sldId id="417" r:id="rId12"/>
    <p:sldId id="416" r:id="rId13"/>
    <p:sldId id="415" r:id="rId14"/>
    <p:sldId id="414" r:id="rId15"/>
    <p:sldId id="427" r:id="rId16"/>
    <p:sldId id="42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Windows User" initials="WU" lastIdx="134" clrIdx="0"/>
  <p:cmAuthor id="1" name="admin" initials="a" lastIdx="12" clrIdx="1"/>
  <p:cmAuthor id="2" name="Francois.beguin" initials="F" lastIdx="122" clrIdx="2"/>
  <p:cmAuthor id="3" name="François Béguin" initials="FB" lastIdx="30" clrIdx="3">
    <p:extLst/>
  </p:cmAuthor>
  <p:cmAuthor id="4" name="Emmanuel Pameté Yambou" initials="PYE" lastIdx="3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9252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52" autoAdjust="0"/>
    <p:restoredTop sz="93979" autoAdjust="0"/>
  </p:normalViewPr>
  <p:slideViewPr>
    <p:cSldViewPr>
      <p:cViewPr varScale="1">
        <p:scale>
          <a:sx n="69" d="100"/>
          <a:sy n="69" d="100"/>
        </p:scale>
        <p:origin x="1216" y="52"/>
      </p:cViewPr>
      <p:guideLst>
        <p:guide orient="horz" pos="2160"/>
        <p:guide pos="2880"/>
      </p:guideLst>
    </p:cSldViewPr>
  </p:slideViewPr>
  <p:notesTextViewPr>
    <p:cViewPr>
      <p:scale>
        <a:sx n="200" d="100"/>
        <a:sy n="200" d="100"/>
      </p:scale>
      <p:origin x="0" y="0"/>
    </p:cViewPr>
  </p:notesTextViewPr>
  <p:sorterViewPr>
    <p:cViewPr varScale="1">
      <p:scale>
        <a:sx n="1" d="1"/>
        <a:sy n="1" d="1"/>
      </p:scale>
      <p:origin x="0" y="-52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DE7F28-D102-4B55-B7FE-A19BA7B78A07}" type="datetimeFigureOut">
              <a:rPr lang="en-GB" smtClean="0"/>
              <a:pPr/>
              <a:t>29/10/2020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D1C258-53C1-4DC5-B5F7-5D81FE8FBD0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1367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35DC5C-8F6B-4793-8EF0-83668185A6E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F2EA41-DAE8-4A25-9980-1906F2F855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2204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9AE5A-0FEE-4A96-8314-3B9B85998C68}" type="datetime1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2F402-ED5B-4DC4-8CA8-1476631ADE5E}" type="datetime1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8CB31-3616-4C1D-BFA3-14F6DD56C590}" type="datetime1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56A5A-0026-4465-A38A-F234E7FBF9E2}" type="datetime1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31F37-E461-47AF-8145-F176D80F68CF}" type="datetime1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E06DB-4A4F-4455-8068-BC6AF08C00B7}" type="datetime1">
              <a:rPr lang="ru-RU" smtClean="0"/>
              <a:pPr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517A6-C285-4D9B-BF4B-E2EB04531494}" type="datetime1">
              <a:rPr lang="ru-RU" smtClean="0"/>
              <a:pPr/>
              <a:t>29.10.2020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51B23-B095-40F9-9F86-9E5B96618C85}" type="datetime1">
              <a:rPr lang="ru-RU" smtClean="0"/>
              <a:pPr/>
              <a:t>29.10.2020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4B1B2-31EF-432E-9CC7-D0CF7A107B85}" type="datetime1">
              <a:rPr lang="ru-RU" smtClean="0"/>
              <a:pPr/>
              <a:t>29.10.2020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6842E-AC5E-45DB-8214-D60EBE2E6404}" type="datetime1">
              <a:rPr lang="ru-RU" smtClean="0"/>
              <a:pPr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563C2-6855-48A7-882E-C806659EB228}" type="datetime1">
              <a:rPr lang="ru-RU" smtClean="0"/>
              <a:pPr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4AD37E-0099-4C0E-890D-3344435EBDC0}" type="datetime1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1524000" y="621739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1404619" y="59172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611560" y="2348880"/>
            <a:ext cx="8136904" cy="1513908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spcAft>
                <a:spcPts val="1800"/>
              </a:spcAft>
            </a:pPr>
            <a:r>
              <a:rPr lang="ru-RU" sz="3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Стандарты и нормы качества вод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67744" y="407881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Лекция </a:t>
            </a:r>
            <a:r>
              <a:rPr lang="ru-RU" sz="3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№</a:t>
            </a:r>
            <a:r>
              <a:rPr lang="en-HK" sz="3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7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5640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6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Компетенция государственных органов по управлению водными ресурсами</a:t>
            </a:r>
            <a:endParaRPr lang="ru-RU" sz="2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3671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859912"/>
            <a:ext cx="6704212" cy="5861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722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6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Компетенция государственных органов по управлению водными ресурсами</a:t>
            </a:r>
            <a:endParaRPr lang="ru-RU" sz="2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76243"/>
            <a:ext cx="2133600" cy="365125"/>
          </a:xfrm>
        </p:spPr>
        <p:txBody>
          <a:bodyPr/>
          <a:lstStyle/>
          <a:p>
            <a:fld id="{BBC8A7F4-4A4C-4460-A1ED-E84328C67051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908720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1032005"/>
            <a:ext cx="7484029" cy="5349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870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6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Компетенция государственных органов по управлению водными ресурсами</a:t>
            </a:r>
            <a:endParaRPr lang="ru-RU" sz="2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464" y="764704"/>
            <a:ext cx="7447172" cy="5591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466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6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Компетенция государственных органов по управлению водными ресурсами</a:t>
            </a:r>
            <a:endParaRPr lang="ru-RU" sz="2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3671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836712"/>
            <a:ext cx="7056784" cy="5811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538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6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Компетенция государственных органов по управлению водными ресурсами</a:t>
            </a:r>
            <a:endParaRPr lang="ru-RU" sz="2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980728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23" y="1075083"/>
            <a:ext cx="7762254" cy="4514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54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6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Компетенция государственных органов по управлению водными ресурсами</a:t>
            </a:r>
            <a:endParaRPr lang="ru-RU" sz="2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908720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908720"/>
            <a:ext cx="6912768" cy="5754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149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6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Компетенция государственных органов по управлению водными ресурсами</a:t>
            </a:r>
            <a:endParaRPr lang="ru-RU" sz="2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16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908720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888688"/>
            <a:ext cx="7339732" cy="15322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6804" y="2276872"/>
            <a:ext cx="7298544" cy="456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98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Гидрографические ресурсы РК</a:t>
            </a:r>
            <a:endParaRPr lang="ru-RU" sz="2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836712"/>
            <a:ext cx="8568952" cy="43085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725" y="5145239"/>
            <a:ext cx="8577931" cy="987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16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6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Гидрографические ресурсы РК</a:t>
            </a:r>
            <a:endParaRPr lang="ru-RU" sz="2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525344"/>
            <a:ext cx="2133600" cy="365125"/>
          </a:xfrm>
        </p:spPr>
        <p:txBody>
          <a:bodyPr/>
          <a:lstStyle/>
          <a:p>
            <a:fld id="{BBC8A7F4-4A4C-4460-A1ED-E84328C67051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908720"/>
            <a:ext cx="8605512" cy="53097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Законодательная база</a:t>
            </a:r>
            <a:endParaRPr lang="ru-RU" sz="2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271" y="1196752"/>
            <a:ext cx="8281193" cy="16298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2996952"/>
            <a:ext cx="8350110" cy="192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851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6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Законодательная база</a:t>
            </a:r>
            <a:endParaRPr lang="ru-RU" sz="2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108" y="1071545"/>
            <a:ext cx="8465884" cy="3564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07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6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Законодательная база</a:t>
            </a:r>
            <a:endParaRPr lang="ru-RU" sz="2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070" y="1045967"/>
            <a:ext cx="8366402" cy="3211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09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6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Законодательная база</a:t>
            </a:r>
            <a:endParaRPr lang="ru-RU" sz="2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982851"/>
            <a:ext cx="8568952" cy="4718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620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6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Законодательная база</a:t>
            </a:r>
            <a:endParaRPr lang="ru-RU" sz="2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980728"/>
            <a:ext cx="8496944" cy="3659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950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6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Компетенция государственных органов по управлению водными ресурсами</a:t>
            </a:r>
            <a:endParaRPr lang="ru-RU" sz="2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908720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279" y="1053498"/>
            <a:ext cx="7693541" cy="436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93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14432</TotalTime>
  <Words>96</Words>
  <Application>Microsoft Office PowerPoint</Application>
  <PresentationFormat>Экран (4:3)</PresentationFormat>
  <Paragraphs>33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Comic Sans MS</vt:lpstr>
      <vt:lpstr>Times New Roman</vt:lpstr>
      <vt:lpstr>Тема Office</vt:lpstr>
      <vt:lpstr>Презентация PowerPoint</vt:lpstr>
      <vt:lpstr>Гидрографические ресурсы РК</vt:lpstr>
      <vt:lpstr>Гидрографические ресурсы РК</vt:lpstr>
      <vt:lpstr>Законодательная база</vt:lpstr>
      <vt:lpstr>Законодательная база</vt:lpstr>
      <vt:lpstr>Законодательная база</vt:lpstr>
      <vt:lpstr>Законодательная база</vt:lpstr>
      <vt:lpstr>Законодательная база</vt:lpstr>
      <vt:lpstr>Компетенция государственных органов по управлению водными ресурсами</vt:lpstr>
      <vt:lpstr>Компетенция государственных органов по управлению водными ресурсами</vt:lpstr>
      <vt:lpstr>Компетенция государственных органов по управлению водными ресурсами</vt:lpstr>
      <vt:lpstr>Компетенция государственных органов по управлению водными ресурсами</vt:lpstr>
      <vt:lpstr>Компетенция государственных органов по управлению водными ресурсами</vt:lpstr>
      <vt:lpstr>Компетенция государственных органов по управлению водными ресурсами</vt:lpstr>
      <vt:lpstr>Компетенция государственных органов по управлению водными ресурсами</vt:lpstr>
      <vt:lpstr>Компетенция государственных органов по управлению водными ресурсами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Vladimir</cp:lastModifiedBy>
  <cp:revision>1527</cp:revision>
  <dcterms:created xsi:type="dcterms:W3CDTF">2018-10-18T08:08:24Z</dcterms:created>
  <dcterms:modified xsi:type="dcterms:W3CDTF">2020-10-29T19:16:14Z</dcterms:modified>
</cp:coreProperties>
</file>